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9" r:id="rId3"/>
  </p:sldIdLst>
  <p:sldSz cx="6858000" cy="9144000" type="letter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9FB10-4AB9-43CA-ABD4-8F592B5E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EB3E-7A6B-42FA-96BC-18FE69929B40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EA804-88E8-4279-BFE7-9384A637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B9F0B-11E8-42B0-AB1E-1455FAAC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E7537-054A-44AE-A467-39D1F7C4E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F77AC-CA71-4174-8E2E-25D90DFA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B2D36-F433-4A1D-A870-2F690CF5014D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8475B-CF35-4A28-B7F5-F05F800B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6C891-810C-4DFD-8A58-A9C36985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DF46-5BE7-423E-8A41-C547D96C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D26A9-9AAD-4641-A811-9E522388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C381-A580-482B-B352-639012671F04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66B15-65F2-4D85-8DEF-F37C22EC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E6802-2D10-46CB-8C72-E85DB1C0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F473-E07C-40D8-B357-F804D34D0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4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134D5-541E-4FC8-AB76-8766C424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F1A96-F09C-45A7-AFE9-A07527EFF0AE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200B-F135-48CB-BD40-1DD0A615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DF595-79D1-4F2A-90C0-1E8EB829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7BD2-09D4-4608-BB95-1CDEEEFF9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1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B95D9-3756-420F-A29E-C5482B9E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CCE1-C587-4EED-98D3-1433DB54C4D3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8A1C3-B3D4-4373-BEB9-0078E5422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823D8-160D-4456-B918-CC56283C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6E32-FFA9-4956-B904-84689AAC1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4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1EE02B-D68C-4F1B-959F-AAD55CE8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E3E59-90C1-4F93-82D2-24B4BE196FD7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3FD35D-ED58-4502-AE68-B4B5943A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D15914-C521-4DEE-90A0-AF453045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5A62-4076-45DB-92F3-D30B54B45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6ADFC1-EA38-4C3C-A493-53A2B208F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23E8-131F-4604-9C37-E0EE3A699623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122D53-8B38-4649-A03C-FC6ABFF9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9B2005-06FD-4D16-BD02-3F9F364B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203A-9CD4-4AA5-A962-B7FE41C7E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8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D87671-9C03-43ED-9EF2-C522D935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CA9E-7208-4F39-96AF-9E357A81AA1D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FE8B24-2C56-4651-A28F-2A32F870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5A72662-7BA4-478A-95D3-C08CCC3D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DF1F-DA9B-4DF2-AA87-60D4DEAE9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1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C0AC15-5047-4FB7-8D6E-1FA56D2C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F41C-B344-4C53-9233-B311F3FD2F29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B35F411-78C0-43AD-BA0F-54440B61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35D0D5-E8D4-4E46-87F0-A862C9027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4B56-74E7-4EFC-9076-AB82323A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8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2AACA2-E149-4B48-BC1C-7301B012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E091-4AEB-46E9-A409-2D37E6C899B9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4252AF-3F40-4477-9E07-BA6C7AF1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8A0795-A9E2-4A1F-B66F-9184E811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9293-E4B0-4815-B51B-B83FBED18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24542A-1E5C-4FF4-A885-F9118E5A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46E8-8C1F-44AD-832C-83ACD9A343FF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960EDC-1B37-4A62-B269-29C36B31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A9E9A5-1351-4132-9BDB-8A0C99F4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B724-3AB2-461E-B16A-9CDE5B79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5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B1BB9A-5100-4F7D-93C8-6C3A04DE3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487363"/>
            <a:ext cx="59150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887BDF4-BAEE-4128-9B7F-D288A3B94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433638"/>
            <a:ext cx="5915025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F00BF-54BA-4538-ACAC-807B4B3B8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245A54-AB10-403B-A22C-C758F0C4013F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25F8B-07DA-4B2F-8373-9A46CC84B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79C85-B9EA-4B14-9033-D02427FC8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79E89C-53B1-4D98-9418-D51C4D677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2A0E24-127F-488B-BDD0-C9976B69FD98}"/>
              </a:ext>
            </a:extLst>
          </p:cNvPr>
          <p:cNvSpPr/>
          <p:nvPr/>
        </p:nvSpPr>
        <p:spPr>
          <a:xfrm>
            <a:off x="-39688" y="22225"/>
            <a:ext cx="6884988" cy="9144000"/>
          </a:xfrm>
          <a:prstGeom prst="rect">
            <a:avLst/>
          </a:prstGeom>
          <a:solidFill>
            <a:srgbClr val="007033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25" dirty="0"/>
          </a:p>
        </p:txBody>
      </p:sp>
      <p:grpSp>
        <p:nvGrpSpPr>
          <p:cNvPr id="2051" name="Group 35">
            <a:extLst>
              <a:ext uri="{FF2B5EF4-FFF2-40B4-BE49-F238E27FC236}">
                <a16:creationId xmlns:a16="http://schemas.microsoft.com/office/drawing/2014/main" id="{2F60D8CF-83AC-485D-99D5-97E8D7CD4978}"/>
              </a:ext>
            </a:extLst>
          </p:cNvPr>
          <p:cNvGrpSpPr>
            <a:grpSpLocks/>
          </p:cNvGrpSpPr>
          <p:nvPr/>
        </p:nvGrpSpPr>
        <p:grpSpPr bwMode="auto">
          <a:xfrm>
            <a:off x="74405" y="303903"/>
            <a:ext cx="6708775" cy="9063038"/>
            <a:chOff x="1668" y="-1085599"/>
            <a:chExt cx="6708346" cy="87683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96BE30-BC64-4653-BC13-0D2C9ECF02EF}"/>
                </a:ext>
              </a:extLst>
            </p:cNvPr>
            <p:cNvSpPr txBox="1"/>
            <p:nvPr/>
          </p:nvSpPr>
          <p:spPr>
            <a:xfrm>
              <a:off x="1668" y="982945"/>
              <a:ext cx="6708346" cy="66998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Report Suspicious Activities to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Teacher or Office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b="1" i="1" dirty="0">
                <a:solidFill>
                  <a:schemeClr val="bg1"/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</a:rPr>
                <a:t>NSD </a:t>
              </a:r>
              <a:r>
                <a:rPr lang="en-US" sz="4000" b="1" i="1" dirty="0" err="1">
                  <a:solidFill>
                    <a:schemeClr val="bg1"/>
                  </a:solidFill>
                </a:rPr>
                <a:t>SafeSchools</a:t>
              </a:r>
              <a:r>
                <a:rPr lang="en-US" sz="4000" b="1" i="1" dirty="0">
                  <a:solidFill>
                    <a:schemeClr val="bg1"/>
                  </a:solidFill>
                </a:rPr>
                <a:t> TIPS: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Phone/Text:    855.521.2665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ln/>
                <a:solidFill>
                  <a:schemeClr val="accent4"/>
                </a:solidFill>
                <a:latin typeface="Bernard MT Condensed" panose="02050806060905020404" pitchFamily="18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ln/>
                <a:solidFill>
                  <a:schemeClr val="accent4"/>
                </a:solidFill>
                <a:latin typeface="Bernard MT Condensed" panose="02050806060905020404" pitchFamily="18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ln/>
                <a:solidFill>
                  <a:schemeClr val="accent4"/>
                </a:solidFill>
                <a:latin typeface="Bernard MT Condensed" panose="02050806060905020404" pitchFamily="18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ln/>
                  <a:solidFill>
                    <a:schemeClr val="accent4"/>
                  </a:solidFill>
                  <a:latin typeface="Bernard MT Condensed" panose="02050806060905020404" pitchFamily="18" charset="0"/>
                </a:rPr>
                <a:t> </a:t>
              </a:r>
              <a:endParaRPr lang="en-US" sz="1600" b="1" dirty="0">
                <a:solidFill>
                  <a:schemeClr val="bg1"/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bg1"/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bg1"/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bg1"/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n-lt"/>
                </a:rPr>
                <a:t>Together we can keep our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+mn-lt"/>
                </a:rPr>
                <a:t>school and community safe!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+mn-lt"/>
              </a:endParaRPr>
            </a:p>
          </p:txBody>
        </p:sp>
        <p:pic>
          <p:nvPicPr>
            <p:cNvPr id="2059" name="Picture 8" descr="A close up of a flower&#10;&#10;Description generated with high confidence">
              <a:extLst>
                <a:ext uri="{FF2B5EF4-FFF2-40B4-BE49-F238E27FC236}">
                  <a16:creationId xmlns:a16="http://schemas.microsoft.com/office/drawing/2014/main" id="{1DF89BD7-9FC9-49C3-AF20-8153CA9C97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6197" y="3781411"/>
              <a:ext cx="2796030" cy="2796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B215984-35D0-42F1-928C-CFC83C781323}"/>
                </a:ext>
              </a:extLst>
            </p:cNvPr>
            <p:cNvSpPr/>
            <p:nvPr/>
          </p:nvSpPr>
          <p:spPr>
            <a:xfrm>
              <a:off x="103056" y="-1085599"/>
              <a:ext cx="6505573" cy="2134632"/>
            </a:xfrm>
            <a:prstGeom prst="rect">
              <a:avLst/>
            </a:prstGeom>
            <a:noFill/>
          </p:spPr>
          <p:txBody>
            <a:bodyPr lIns="51435" tIns="25718" rIns="51435" bIns="25718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See Something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Say Something</a:t>
              </a:r>
              <a:endParaRPr lang="en-US" sz="7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endParaRPr>
            </a:p>
          </p:txBody>
        </p:sp>
      </p:grpSp>
      <p:pic>
        <p:nvPicPr>
          <p:cNvPr id="2052" name="Picture 2">
            <a:extLst>
              <a:ext uri="{FF2B5EF4-FFF2-40B4-BE49-F238E27FC236}">
                <a16:creationId xmlns:a16="http://schemas.microsoft.com/office/drawing/2014/main" id="{23C8B94F-3DF4-4029-98F5-BBA481621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8618538"/>
            <a:ext cx="4492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067FA53-4953-47FD-B96E-B675A8D7C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8629650"/>
            <a:ext cx="7889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FE14B9-49A1-4FB0-9E1C-8C1C24AD23D9}"/>
              </a:ext>
            </a:extLst>
          </p:cNvPr>
          <p:cNvSpPr/>
          <p:nvPr/>
        </p:nvSpPr>
        <p:spPr>
          <a:xfrm>
            <a:off x="46038" y="103188"/>
            <a:ext cx="6719887" cy="898525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7" name="Picture 7">
            <a:extLst>
              <a:ext uri="{FF2B5EF4-FFF2-40B4-BE49-F238E27FC236}">
                <a16:creationId xmlns:a16="http://schemas.microsoft.com/office/drawing/2014/main" id="{E6A7C84F-CF68-4EE7-9FE0-E97E0C393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3550" y="6130925"/>
            <a:ext cx="30797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2A0E24-127F-488B-BDD0-C9976B69FD98}"/>
              </a:ext>
            </a:extLst>
          </p:cNvPr>
          <p:cNvSpPr/>
          <p:nvPr/>
        </p:nvSpPr>
        <p:spPr>
          <a:xfrm>
            <a:off x="-39688" y="22225"/>
            <a:ext cx="6884988" cy="9144000"/>
          </a:xfrm>
          <a:prstGeom prst="rect">
            <a:avLst/>
          </a:prstGeom>
          <a:solidFill>
            <a:srgbClr val="007033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25" dirty="0"/>
          </a:p>
        </p:txBody>
      </p:sp>
      <p:grpSp>
        <p:nvGrpSpPr>
          <p:cNvPr id="6147" name="Group 35">
            <a:extLst>
              <a:ext uri="{FF2B5EF4-FFF2-40B4-BE49-F238E27FC236}">
                <a16:creationId xmlns:a16="http://schemas.microsoft.com/office/drawing/2014/main" id="{19996793-D8CD-4BC2-8346-D2B89B2CD872}"/>
              </a:ext>
            </a:extLst>
          </p:cNvPr>
          <p:cNvGrpSpPr>
            <a:grpSpLocks/>
          </p:cNvGrpSpPr>
          <p:nvPr/>
        </p:nvGrpSpPr>
        <p:grpSpPr bwMode="auto">
          <a:xfrm>
            <a:off x="-26987" y="403909"/>
            <a:ext cx="6708775" cy="7084861"/>
            <a:chOff x="79180" y="-1020971"/>
            <a:chExt cx="6708346" cy="68532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96BE30-BC64-4653-BC13-0D2C9ECF02EF}"/>
                </a:ext>
              </a:extLst>
            </p:cNvPr>
            <p:cNvSpPr txBox="1"/>
            <p:nvPr/>
          </p:nvSpPr>
          <p:spPr>
            <a:xfrm>
              <a:off x="79180" y="1217696"/>
              <a:ext cx="6708346" cy="46145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Report Suspicious Activities to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Teacher or Office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 b="1" i="1" dirty="0">
                <a:solidFill>
                  <a:schemeClr val="bg1"/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NSD </a:t>
              </a:r>
              <a:r>
                <a:rPr lang="en-US" sz="4000" b="1" i="1" dirty="0" err="1">
                  <a:solidFill>
                    <a:schemeClr val="bg1"/>
                  </a:solidFill>
                  <a:latin typeface="+mn-lt"/>
                </a:rPr>
                <a:t>SafeSchools</a:t>
              </a: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 TIPS: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i="1" dirty="0">
                  <a:solidFill>
                    <a:schemeClr val="bg1"/>
                  </a:solidFill>
                  <a:latin typeface="+mn-lt"/>
                </a:rPr>
                <a:t>Phone/Text:  855.521.2665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i="1" dirty="0">
                <a:solidFill>
                  <a:schemeClr val="bg1"/>
                </a:solidFill>
                <a:latin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ln/>
                <a:solidFill>
                  <a:schemeClr val="accent4"/>
                </a:solidFill>
                <a:latin typeface="Bernard MT Condensed" panose="02050806060905020404" pitchFamily="18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ln/>
                <a:solidFill>
                  <a:schemeClr val="accent4"/>
                </a:solidFill>
                <a:latin typeface="Bernard MT Condensed" panose="02050806060905020404" pitchFamily="18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B215984-35D0-42F1-928C-CFC83C781323}"/>
                </a:ext>
              </a:extLst>
            </p:cNvPr>
            <p:cNvSpPr/>
            <p:nvPr/>
          </p:nvSpPr>
          <p:spPr>
            <a:xfrm>
              <a:off x="255967" y="-1020971"/>
              <a:ext cx="6505573" cy="2134246"/>
            </a:xfrm>
            <a:prstGeom prst="rect">
              <a:avLst/>
            </a:prstGeom>
            <a:noFill/>
          </p:spPr>
          <p:txBody>
            <a:bodyPr lIns="51435" tIns="25718" rIns="51435" bIns="25718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See Something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Say Something</a:t>
              </a:r>
              <a:endParaRPr lang="en-US" sz="7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endParaRPr>
            </a:p>
          </p:txBody>
        </p:sp>
      </p:grpSp>
      <p:pic>
        <p:nvPicPr>
          <p:cNvPr id="6148" name="Picture 2">
            <a:extLst>
              <a:ext uri="{FF2B5EF4-FFF2-40B4-BE49-F238E27FC236}">
                <a16:creationId xmlns:a16="http://schemas.microsoft.com/office/drawing/2014/main" id="{D316BBBA-20CA-40BB-9D6E-F79B68BD9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8618538"/>
            <a:ext cx="4492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2834E3E6-A6C3-447B-94D7-E3C01BEC9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8629650"/>
            <a:ext cx="7889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FE14B9-49A1-4FB0-9E1C-8C1C24AD23D9}"/>
              </a:ext>
            </a:extLst>
          </p:cNvPr>
          <p:cNvSpPr/>
          <p:nvPr/>
        </p:nvSpPr>
        <p:spPr>
          <a:xfrm>
            <a:off x="46038" y="103188"/>
            <a:ext cx="6719887" cy="898525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8" descr="A close up of a flower&#10;&#10;Description generated with high confidence">
            <a:extLst>
              <a:ext uri="{FF2B5EF4-FFF2-40B4-BE49-F238E27FC236}">
                <a16:creationId xmlns:a16="http://schemas.microsoft.com/office/drawing/2014/main" id="{6694723B-E193-42C6-BA0F-1F3AE7E7B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304" y="5841410"/>
            <a:ext cx="2980194" cy="308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51</Words>
  <Application>Microsoft Office PowerPoint</Application>
  <PresentationFormat>Letter Paper (8.5x11 in)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Bernard MT Condensed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Mckenzie</dc:creator>
  <cp:lastModifiedBy>Robin Mckenzie</cp:lastModifiedBy>
  <cp:revision>41</cp:revision>
  <cp:lastPrinted>2018-08-27T23:42:11Z</cp:lastPrinted>
  <dcterms:created xsi:type="dcterms:W3CDTF">2018-08-25T19:57:12Z</dcterms:created>
  <dcterms:modified xsi:type="dcterms:W3CDTF">2018-10-08T05:49:53Z</dcterms:modified>
</cp:coreProperties>
</file>